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pull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
&lt;video controls&gt;
  &lt;source src="./src/rustdesk.mp4" type="video/mp4"&gt;
&lt;/video&gt;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swoosh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none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2024-05-29T17:03:48Z</dcterms:created>
  <dcterms:modified xsi:type="dcterms:W3CDTF">2024-05-29T17:03:48Z</dcterms:modified>
</cp:coreProperties>
</file>